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ADITHYA PRABHA  R       E0321008…"/>
          <p:cNvSpPr txBox="1"/>
          <p:nvPr>
            <p:ph type="body" idx="21"/>
          </p:nvPr>
        </p:nvSpPr>
        <p:spPr>
          <a:xfrm>
            <a:off x="684920" y="10056515"/>
            <a:ext cx="21971003" cy="2350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6300"/>
              </a:lnSpc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AADITHYA PRABHA  R       E0321008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defTabSz="457200">
              <a:lnSpc>
                <a:spcPts val="6300"/>
              </a:lnSpc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SRI RAKSHA S                       E0321062</a:t>
            </a:r>
          </a:p>
        </p:txBody>
      </p:sp>
      <p:sp>
        <p:nvSpPr>
          <p:cNvPr id="152" name="R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Programming</a:t>
            </a:r>
          </a:p>
        </p:txBody>
      </p:sp>
      <p:sp>
        <p:nvSpPr>
          <p:cNvPr id="153" name="CA-4 Project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CA-4 Project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UTLI 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MUTLI LINEAR REGRESSION </a:t>
            </a:r>
          </a:p>
        </p:txBody>
      </p:sp>
      <p:sp>
        <p:nvSpPr>
          <p:cNvPr id="186" name="Multi-linear regression is a type of linear regression that is used to model the relationship between a dependent variable and multiple independent variables."/>
          <p:cNvSpPr txBox="1"/>
          <p:nvPr>
            <p:ph type="body" idx="1"/>
          </p:nvPr>
        </p:nvSpPr>
        <p:spPr>
          <a:xfrm>
            <a:off x="1206500" y="2984732"/>
            <a:ext cx="21971000" cy="9519784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Multi-linear regression is a type of linear regression that is used to model the relationship between a dependent variable and multiple independent variables.</a:t>
            </a:r>
          </a:p>
        </p:txBody>
      </p:sp>
      <p:pic>
        <p:nvPicPr>
          <p:cNvPr id="187" name="Screenshot 2023-01-24 at 9.43.21 AM.png" descr="Screenshot 2023-01-24 at 9.43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16" y="5051260"/>
            <a:ext cx="13637529" cy="217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8001" y="5063861"/>
            <a:ext cx="6618919" cy="727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shot 2023-01-24 at 10.26.36 AM.png" descr="Screenshot 2023-01-24 at 10.26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9454" y="352594"/>
            <a:ext cx="13777546" cy="1229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OGISITIC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LOGISITIC REGRESSION</a:t>
            </a:r>
          </a:p>
        </p:txBody>
      </p:sp>
      <p:sp>
        <p:nvSpPr>
          <p:cNvPr id="193" name="Logistic regression is a type of statistical analysis used for predicting a binary outcome (1 / 0, Yes / No, True / False) based on one or more predictor variables.…"/>
          <p:cNvSpPr txBox="1"/>
          <p:nvPr>
            <p:ph type="body" idx="1"/>
          </p:nvPr>
        </p:nvSpPr>
        <p:spPr>
          <a:xfrm>
            <a:off x="1206500" y="2806335"/>
            <a:ext cx="21971000" cy="96981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Logistic regression is a type of statistical analysis used for predicting a binary outcome (1 / 0, Yes / No, True / False) based on one or more predictor variables.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Steps for logistic regression:</a:t>
            </a: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Collect and organize data in a spreadsheet with columns for the independent variable(s) and binary dependent variable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a logistic regression software or calculator to find the equation of the logistic curve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the equation to make predictions for new data points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Evaluate the model by calculating the Deviance and checking residuals plot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Communicate the results and interpret the coefficients of the equation in the context of the problem.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Examine the goodness of fit by calculating the confusion matrix and evaluating the accuracy, precision, recall and F1 score.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Evaluate the model by calculating the area under the ROC curve.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Identify and handle any outliers and influential points, if any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284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necessary, use model selection techniques such as forward and backward selection, stepwise regression and regularization techniques to select the best model.</a:t>
            </a:r>
          </a:p>
        </p:txBody>
      </p:sp>
      <p:pic>
        <p:nvPicPr>
          <p:cNvPr id="194" name="Screenshot 2023-01-24 at 9.51.25 AM.png" descr="Screenshot 2023-01-24 at 9.51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8174" y="9119581"/>
            <a:ext cx="8752170" cy="4425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shot 2023-01-24 at 10.35.26 AM.png" descr="Screenshot 2023-01-24 at 10.35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855" y="1258159"/>
            <a:ext cx="12204701" cy="96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shot 2023-01-24 at 10.36.20 AM.png" descr="Screenshot 2023-01-24 at 10.36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9880" y="6019800"/>
            <a:ext cx="8661401" cy="167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-NN(k-Nearest Neighbou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k-NN(k-Nearest Neighbour)</a:t>
            </a:r>
          </a:p>
        </p:txBody>
      </p:sp>
      <p:sp>
        <p:nvSpPr>
          <p:cNvPr id="200" name="k-Nearest Neighbors (k-NN) is a type of supervised machine learning algorithm used for classification and regression. The basic idea behind k-NN is to predict the class or value of a new data point by looking at the k number of closest &quot;neighbors&quot; from t"/>
          <p:cNvSpPr txBox="1"/>
          <p:nvPr>
            <p:ph type="body" idx="1"/>
          </p:nvPr>
        </p:nvSpPr>
        <p:spPr>
          <a:xfrm>
            <a:off x="465549" y="2666442"/>
            <a:ext cx="21971001" cy="9411466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8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k-Nearest Neighbors (k-NN) is a type of supervised machine learning algorithm used for classification and regression. The basic idea behind k-NN is to predict the class or value of a new data point by looking at the k number of closest "neighbors" from the training data.</a:t>
            </a:r>
          </a:p>
        </p:txBody>
      </p:sp>
      <p:pic>
        <p:nvPicPr>
          <p:cNvPr id="201" name="Screenshot 2023-01-24 at 9.54.13 AM.png" descr="Screenshot 2023-01-24 at 9.54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724" y="4551294"/>
            <a:ext cx="9961561" cy="564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3-01-24 at 9.55.10 AM.png" descr="Screenshot 2023-01-24 at 9.5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3391" y="10162964"/>
            <a:ext cx="10353379" cy="312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teps for k-NN"/>
          <p:cNvSpPr txBox="1"/>
          <p:nvPr>
            <p:ph type="body" idx="21"/>
          </p:nvPr>
        </p:nvSpPr>
        <p:spPr>
          <a:xfrm>
            <a:off x="937063" y="1326551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Steps for k-NN</a:t>
            </a:r>
          </a:p>
        </p:txBody>
      </p:sp>
      <p:sp>
        <p:nvSpPr>
          <p:cNvPr id="205" name="Collect and organize data in a spreadsheet with columns for the independent variable(s) and dependent variable…"/>
          <p:cNvSpPr txBox="1"/>
          <p:nvPr>
            <p:ph type="body" idx="1"/>
          </p:nvPr>
        </p:nvSpPr>
        <p:spPr>
          <a:xfrm>
            <a:off x="937063" y="3058493"/>
            <a:ext cx="21971001" cy="8256012"/>
          </a:xfrm>
          <a:prstGeom prst="rect">
            <a:avLst/>
          </a:prstGeom>
        </p:spPr>
        <p:txBody>
          <a:bodyPr/>
          <a:lstStyle/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Collect and organize data in a spreadsheet with columns for the independent variable(s) and dependent variable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Split the data into a training set and a test set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Choose the value of k (number of nearest neighbors to consider)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each point in the test set, calculate the distance to all points in the training set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Select the k closest points in the training set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a classification problem, assign the majority class among the k nearest points to the test point. For a regression problem, assign the mean value among the k nearest points to the test point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Compare the predicted class or value to the actual class or value and calculate the accuracy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Communicate the results, including any limitations and assumptions, to the appropriate audience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95104" indent="-395104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7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Repeat the process with different values of k to determine the best value of k for the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3-01-24 at 10.39.33 AM.png" descr="Screenshot 2023-01-24 at 10.39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4409" y="182296"/>
            <a:ext cx="7116915" cy="6652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3-01-24 at 10.40.14 AM.png" descr="Screenshot 2023-01-24 at 10.40.1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670" y="6772550"/>
            <a:ext cx="7202394" cy="6323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3-01-24 at 10.40.58 AM.png" descr="Screenshot 2023-01-24 at 10.40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8813" y="93730"/>
            <a:ext cx="9013254" cy="3868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3-01-24 at 10.42.19 AM.png" descr="Screenshot 2023-01-24 at 10.42.19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16947" y="3918511"/>
            <a:ext cx="8293101" cy="974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d Wine Quality"/>
          <p:cNvSpPr txBox="1"/>
          <p:nvPr>
            <p:ph type="body" idx="21"/>
          </p:nvPr>
        </p:nvSpPr>
        <p:spPr>
          <a:xfrm>
            <a:off x="1001608" y="1738165"/>
            <a:ext cx="9779001" cy="9563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Red Wine Quality </a:t>
            </a:r>
          </a:p>
        </p:txBody>
      </p:sp>
      <p:sp>
        <p:nvSpPr>
          <p:cNvPr id="156" name="The pH level of a wine can affect its taste and mouthfeel…"/>
          <p:cNvSpPr txBox="1"/>
          <p:nvPr>
            <p:ph type="body" sz="half" idx="1"/>
          </p:nvPr>
        </p:nvSpPr>
        <p:spPr>
          <a:xfrm>
            <a:off x="628509" y="2655829"/>
            <a:ext cx="13123627" cy="9692134"/>
          </a:xfrm>
          <a:prstGeom prst="rect">
            <a:avLst/>
          </a:prstGeom>
        </p:spPr>
        <p:txBody>
          <a:bodyPr/>
          <a:lstStyle/>
          <a:p>
            <a:pPr marL="423329" indent="-423329" defTabSz="457200">
              <a:lnSpc>
                <a:spcPct val="100000"/>
              </a:lnSpc>
              <a:spcBef>
                <a:spcPts val="0"/>
              </a:spcBef>
              <a:defRPr sz="36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pH level of a wine can affect its taste and mouthfeel</a:t>
            </a:r>
            <a:r>
              <a: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423329" indent="-423329" defTabSz="457200">
              <a:lnSpc>
                <a:spcPct val="100000"/>
              </a:lnSpc>
              <a:spcBef>
                <a:spcPts val="0"/>
              </a:spcBef>
              <a:defRPr sz="36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Wines with lower pH levels</a:t>
            </a:r>
            <a:r>
              <a: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tend to have a sharper, more acidic taste, while those with higher pH levels may taste smoother and less acidic.</a:t>
            </a:r>
            <a:r>
              <a: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423329" indent="-423329" defTabSz="457200">
              <a:lnSpc>
                <a:spcPct val="100000"/>
              </a:lnSpc>
              <a:spcBef>
                <a:spcPts val="0"/>
              </a:spcBef>
              <a:defRPr sz="36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alcohol content in wine can also impact the aging potential of a wine and higher alcohol content wine will age faster.</a:t>
            </a:r>
          </a:p>
          <a:p>
            <a:pPr marL="423329" indent="-423329" defTabSz="457200">
              <a:lnSpc>
                <a:spcPct val="100000"/>
              </a:lnSpc>
              <a:spcBef>
                <a:spcPts val="0"/>
              </a:spcBef>
              <a:defRPr sz="36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this dataset we have both wine pH and alcohol of different bottles of wine. </a:t>
            </a:r>
          </a:p>
          <a:p>
            <a:pPr marL="423329" indent="-423329" defTabSz="457200">
              <a:lnSpc>
                <a:spcPct val="100000"/>
              </a:lnSpc>
              <a:spcBef>
                <a:spcPts val="0"/>
              </a:spcBef>
              <a:defRPr sz="36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are going analysis the ph and alcohol of red wine for improvising the wine quality. </a:t>
            </a:r>
          </a:p>
        </p:txBody>
      </p:sp>
      <p:sp>
        <p:nvSpPr>
          <p:cNvPr id="157" name="About the dataset"/>
          <p:cNvSpPr txBox="1"/>
          <p:nvPr>
            <p:ph type="title"/>
          </p:nvPr>
        </p:nvSpPr>
        <p:spPr>
          <a:xfrm>
            <a:off x="604565" y="396699"/>
            <a:ext cx="10218151" cy="1491585"/>
          </a:xfrm>
          <a:prstGeom prst="rect">
            <a:avLst/>
          </a:prstGeom>
        </p:spPr>
        <p:txBody>
          <a:bodyPr/>
          <a:lstStyle/>
          <a:p>
            <a:pPr/>
            <a:r>
              <a:t>About the dataset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6029" y="724022"/>
            <a:ext cx="7981888" cy="11963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IVE"/>
          <p:cNvSpPr txBox="1"/>
          <p:nvPr>
            <p:ph type="title"/>
          </p:nvPr>
        </p:nvSpPr>
        <p:spPr>
          <a:xfrm>
            <a:off x="2104621" y="1348936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161" name="In this dataset we have both wine pH and alcohol of different bottles of wine.…"/>
          <p:cNvSpPr txBox="1"/>
          <p:nvPr/>
        </p:nvSpPr>
        <p:spPr>
          <a:xfrm>
            <a:off x="2332823" y="3698913"/>
            <a:ext cx="18972291" cy="369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3329" indent="-423329" algn="l" defTabSz="457200">
              <a:buSzPct val="123000"/>
              <a:buChar char="•"/>
              <a:defRPr sz="49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this dataset we have both wine pH and alcohol of different bottles of wine. </a:t>
            </a:r>
          </a:p>
          <a:p>
            <a:pPr marL="423329" indent="-423329" algn="l" defTabSz="457200">
              <a:buSzPct val="123000"/>
              <a:buChar char="•"/>
              <a:defRPr sz="49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are going analysis the ph and alcohol of red wine for improvising the wine quality.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SIC ANALYSIS OF DATASE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ANALYSIS OF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reenshot 2023-01-24 at 10.09.34 AM.png" descr="Screenshot 2023-01-24 at 10.09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386" y="883053"/>
            <a:ext cx="11798311" cy="9956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3-01-24 at 10.10.55 AM.png" descr="Screenshot 2023-01-24 at 10.10.5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3467" y="43000"/>
            <a:ext cx="11896247" cy="9885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3-01-24 at 10.11.42 AM.png" descr="Screenshot 2023-01-24 at 10.11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6315" y="9787226"/>
            <a:ext cx="123698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shot 2023-01-24 at 10.12.30 AM.png" descr="Screenshot 2023-01-24 at 10.12.3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35064" y="11852450"/>
            <a:ext cx="3654992" cy="1730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23-01-24 at 10.13.38 AM.png" descr="Screenshot 2023-01-24 at 10.13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701" y="286416"/>
            <a:ext cx="12022622" cy="997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3-01-24 at 10.14.18 AM.png" descr="Screenshot 2023-01-24 at 10.14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7591" y="315061"/>
            <a:ext cx="10924583" cy="393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3-01-24 at 10.19.24 AM.png" descr="Screenshot 2023-01-24 at 10.19.2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61656" y="4534953"/>
            <a:ext cx="11315701" cy="147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76004" y="6480452"/>
            <a:ext cx="6397568" cy="7033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CHINE LEARN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  <a:p>
            <a:pPr/>
            <a:r>
              <a:t>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sp>
        <p:nvSpPr>
          <p:cNvPr id="178" name="Linear regression is a statistical method used to model the relationship between a dependent variable (y) and one or more independent variables (x).…"/>
          <p:cNvSpPr txBox="1"/>
          <p:nvPr>
            <p:ph type="body" idx="1"/>
          </p:nvPr>
        </p:nvSpPr>
        <p:spPr>
          <a:xfrm>
            <a:off x="1206500" y="2652409"/>
            <a:ext cx="21971000" cy="922342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3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Linear regression is a statistical method used to model the relationship between a dependent variable (y) and one or more independent variables (x).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3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Steps for linear regression</a:t>
            </a: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Collect and organize data in a spreadsheet with columns for the independent variable(s) and dependent variable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Plot the data on a scatter plot to check for linearity and homoscedasticity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a linear regression software or calculator to find the equation of the line of best fit ( y = mx + b)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the equation to make predictions for new data points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Evaluate the model by calculating the R-squared value and checking residuals plot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524875" indent="-635875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4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Communicate the results and interpret the coefficients of the equation in the context of the problem.</a:t>
            </a: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1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333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79" name="Screenshot 2023-01-24 at 9.35.35 AM.png" descr="Screenshot 2023-01-24 at 9.35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82" y="8658655"/>
            <a:ext cx="11280564" cy="3944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26321" y="8078384"/>
            <a:ext cx="4965002" cy="5458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3-01-24 at 10.23.40 AM.png" descr="Screenshot 2023-01-24 at 10.23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233" y="1808486"/>
            <a:ext cx="11054229" cy="76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3-01-24 at 10.24.38 AM.png" descr="Screenshot 2023-01-24 at 10.24.3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744" y="1572606"/>
            <a:ext cx="10499496" cy="8501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